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0" r:id="rId2"/>
    <p:sldId id="262" r:id="rId3"/>
  </p:sldIdLst>
  <p:sldSz cx="18288000" cy="10287000"/>
  <p:notesSz cx="6858000" cy="9144000"/>
  <p:embeddedFontLst>
    <p:embeddedFont>
      <p:font typeface="Gotham" panose="020B0604020202020204" charset="0"/>
      <p:regular r:id="rId4"/>
    </p:embeddedFont>
    <p:embeddedFont>
      <p:font typeface="Gotham Bold" panose="020B0604020202020204" charset="0"/>
      <p:regular r:id="rId5"/>
    </p:embeddedFont>
    <p:embeddedFont>
      <p:font typeface="Poppins" panose="00000500000000000000" pitchFamily="2" charset="0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6" d="100"/>
          <a:sy n="66" d="100"/>
        </p:scale>
        <p:origin x="1980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5" Type="http://schemas.openxmlformats.org/officeDocument/2006/relationships/font" Target="fonts/font2.fntdata"/><Relationship Id="rId10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3E59-4E2A-BCDC-2412DE7B14BB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3E59-4E2A-BCDC-2412DE7B14BB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3E59-4E2A-BCDC-2412DE7B14BB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3E59-4E2A-BCDC-2412DE7B14BB}"/>
              </c:ext>
            </c:extLst>
          </c:dPt>
          <c:cat>
            <c:strRef>
              <c:f>Sheet1!$A$2:$A$5</c:f>
              <c:strCache>
                <c:ptCount val="4"/>
                <c:pt idx="0">
                  <c:v>1st Qtr</c:v>
                </c:pt>
                <c:pt idx="1">
                  <c:v>2nd Qtr</c:v>
                </c:pt>
                <c:pt idx="2">
                  <c:v>3rd Qtr</c:v>
                </c:pt>
                <c:pt idx="3">
                  <c:v>4th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C6-4F7E-8F8B-EA31D45D3F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FA-4705-8BB6-EDA6E2A4FBC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7FA-4705-8BB6-EDA6E2A4FBC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7FA-4705-8BB6-EDA6E2A4FB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97196144"/>
        <c:axId val="1197199504"/>
      </c:barChart>
      <c:catAx>
        <c:axId val="1197196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199504"/>
        <c:crosses val="autoZero"/>
        <c:auto val="1"/>
        <c:lblAlgn val="ctr"/>
        <c:lblOffset val="100"/>
        <c:noMultiLvlLbl val="0"/>
      </c:catAx>
      <c:valAx>
        <c:axId val="1197199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97196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svg>
</file>

<file path=ppt/media/image11.png>
</file>

<file path=ppt/media/image12.svg>
</file>

<file path=ppt/media/image2.png>
</file>

<file path=ppt/media/image3.svg>
</file>

<file path=ppt/media/image4.png>
</file>

<file path=ppt/media/image5.svg>
</file>

<file path=ppt/media/image6.jpe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11" Type="http://schemas.openxmlformats.org/officeDocument/2006/relationships/chart" Target="../charts/chart2.xml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3.sv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>
            <a:off x="-7257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0"/>
                </a:moveTo>
                <a:lnTo>
                  <a:pt x="0" y="0"/>
                </a:lnTo>
                <a:lnTo>
                  <a:pt x="0" y="10287000"/>
                </a:lnTo>
                <a:lnTo>
                  <a:pt x="18288000" y="10287000"/>
                </a:lnTo>
                <a:lnTo>
                  <a:pt x="18288000" y="0"/>
                </a:lnTo>
                <a:close/>
              </a:path>
            </a:pathLst>
          </a:custGeom>
          <a:blipFill>
            <a:blip r:embed="rId2"/>
            <a:stretch>
              <a:fillRect t="-51500" b="-26277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-6672990" y="-1843357"/>
            <a:ext cx="16375721" cy="4841807"/>
          </a:xfrm>
          <a:custGeom>
            <a:avLst/>
            <a:gdLst/>
            <a:ahLst/>
            <a:cxnLst/>
            <a:rect l="l" t="t" r="r" b="b"/>
            <a:pathLst>
              <a:path w="16375721" h="4841807">
                <a:moveTo>
                  <a:pt x="0" y="0"/>
                </a:moveTo>
                <a:lnTo>
                  <a:pt x="16375721" y="0"/>
                </a:lnTo>
                <a:lnTo>
                  <a:pt x="16375721" y="4841806"/>
                </a:lnTo>
                <a:lnTo>
                  <a:pt x="0" y="484180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4" name="TextBox 4"/>
          <p:cNvSpPr txBox="1"/>
          <p:nvPr/>
        </p:nvSpPr>
        <p:spPr>
          <a:xfrm>
            <a:off x="762000" y="605939"/>
            <a:ext cx="7556569" cy="9788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96"/>
              </a:lnSpc>
              <a:spcBef>
                <a:spcPct val="0"/>
              </a:spcBef>
            </a:pPr>
            <a:r>
              <a:rPr lang="en-US" sz="5711">
                <a:solidFill>
                  <a:srgbClr val="FFFFFF"/>
                </a:solidFill>
                <a:latin typeface="Gotham"/>
                <a:ea typeface="Gotham"/>
                <a:cs typeface="Gotham"/>
                <a:sym typeface="Gotham"/>
              </a:rPr>
              <a:t>Project data</a:t>
            </a:r>
          </a:p>
        </p:txBody>
      </p:sp>
      <p:sp>
        <p:nvSpPr>
          <p:cNvPr id="5" name="Freeform 5"/>
          <p:cNvSpPr/>
          <p:nvPr/>
        </p:nvSpPr>
        <p:spPr>
          <a:xfrm>
            <a:off x="-148709" y="-14924631"/>
            <a:ext cx="14252015" cy="15953331"/>
          </a:xfrm>
          <a:custGeom>
            <a:avLst/>
            <a:gdLst/>
            <a:ahLst/>
            <a:cxnLst/>
            <a:rect l="l" t="t" r="r" b="b"/>
            <a:pathLst>
              <a:path w="14252015" h="15953331">
                <a:moveTo>
                  <a:pt x="0" y="0"/>
                </a:moveTo>
                <a:lnTo>
                  <a:pt x="14252014" y="0"/>
                </a:lnTo>
                <a:lnTo>
                  <a:pt x="14252014" y="15953331"/>
                </a:lnTo>
                <a:lnTo>
                  <a:pt x="0" y="1595333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Box 9"/>
          <p:cNvSpPr txBox="1"/>
          <p:nvPr/>
        </p:nvSpPr>
        <p:spPr>
          <a:xfrm>
            <a:off x="762000" y="1916116"/>
            <a:ext cx="7885213" cy="1154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29"/>
              </a:lnSpc>
            </a:pP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Lorem ipsum dolor sit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amet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consectetur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adipiscing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elit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Aliquam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semper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felis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vel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metus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tincidunt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dignissim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ex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efficitur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Quisque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facilisis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leo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iaculis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72886" y="3336781"/>
            <a:ext cx="7885213" cy="11547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29"/>
              </a:lnSpc>
            </a:pP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Lorem ipsum dolor sit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amet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consectetur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adipiscing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elit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Aliquam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semper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felis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vel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metus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tincidunt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dignissim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ex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efficitur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Quisque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facilisis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leo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2163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iaculis</a:t>
            </a:r>
            <a:r>
              <a:rPr lang="en-US" sz="2163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791029" y="4669618"/>
            <a:ext cx="6608083" cy="15899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169"/>
              </a:lnSpc>
            </a:pPr>
            <a:r>
              <a:rPr lang="en-US" sz="2263" u="none" strike="noStrike">
                <a:solidFill>
                  <a:srgbClr val="F8FBF8"/>
                </a:solidFill>
                <a:latin typeface="Poppins"/>
                <a:ea typeface="Poppins"/>
                <a:cs typeface="Poppins"/>
                <a:sym typeface="Poppins"/>
              </a:rPr>
              <a:t>Lorem ipsum dolor sit amet eget, consectetur adipiscing elit. Aliquam semper felis vel metus tincidunt, ut dignissim ex efficitur. Quisque facilisis in leo eget iaculis.</a:t>
            </a:r>
          </a:p>
        </p:txBody>
      </p:sp>
      <p:grpSp>
        <p:nvGrpSpPr>
          <p:cNvPr id="13" name="Group 13"/>
          <p:cNvGrpSpPr>
            <a:grpSpLocks noChangeAspect="1"/>
          </p:cNvGrpSpPr>
          <p:nvPr/>
        </p:nvGrpSpPr>
        <p:grpSpPr>
          <a:xfrm>
            <a:off x="762000" y="6513679"/>
            <a:ext cx="7696200" cy="3614157"/>
            <a:chOff x="0" y="0"/>
            <a:chExt cx="6350000" cy="381127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350000" cy="3811270"/>
            </a:xfrm>
            <a:custGeom>
              <a:avLst/>
              <a:gdLst/>
              <a:ahLst/>
              <a:cxnLst/>
              <a:rect l="l" t="t" r="r" b="b"/>
              <a:pathLst>
                <a:path w="6350000" h="3811270">
                  <a:moveTo>
                    <a:pt x="1648460" y="0"/>
                  </a:moveTo>
                  <a:lnTo>
                    <a:pt x="5812790" y="0"/>
                  </a:lnTo>
                  <a:cubicBezTo>
                    <a:pt x="6109970" y="0"/>
                    <a:pt x="6350000" y="240030"/>
                    <a:pt x="6350000" y="537210"/>
                  </a:cubicBezTo>
                  <a:lnTo>
                    <a:pt x="6350000" y="2466340"/>
                  </a:lnTo>
                  <a:cubicBezTo>
                    <a:pt x="6350000" y="2763520"/>
                    <a:pt x="6109970" y="3003550"/>
                    <a:pt x="5812790" y="3003550"/>
                  </a:cubicBezTo>
                  <a:lnTo>
                    <a:pt x="4751070" y="3003550"/>
                  </a:lnTo>
                  <a:cubicBezTo>
                    <a:pt x="4587240" y="3003550"/>
                    <a:pt x="4431030" y="3078480"/>
                    <a:pt x="4329430" y="3208020"/>
                  </a:cubicBezTo>
                  <a:lnTo>
                    <a:pt x="4013200" y="3606800"/>
                  </a:lnTo>
                  <a:cubicBezTo>
                    <a:pt x="3911600" y="3735070"/>
                    <a:pt x="3756660" y="3811270"/>
                    <a:pt x="3591560" y="3811270"/>
                  </a:cubicBezTo>
                  <a:lnTo>
                    <a:pt x="537210" y="3811270"/>
                  </a:lnTo>
                  <a:cubicBezTo>
                    <a:pt x="240030" y="3811270"/>
                    <a:pt x="0" y="3571240"/>
                    <a:pt x="0" y="3274060"/>
                  </a:cubicBezTo>
                  <a:lnTo>
                    <a:pt x="0" y="1375410"/>
                  </a:lnTo>
                  <a:cubicBezTo>
                    <a:pt x="0" y="1206500"/>
                    <a:pt x="78740" y="1047750"/>
                    <a:pt x="213360" y="946150"/>
                  </a:cubicBezTo>
                  <a:lnTo>
                    <a:pt x="1324610" y="107950"/>
                  </a:lnTo>
                  <a:cubicBezTo>
                    <a:pt x="1417320" y="38100"/>
                    <a:pt x="1531620" y="0"/>
                    <a:pt x="1648460" y="0"/>
                  </a:cubicBezTo>
                  <a:close/>
                </a:path>
              </a:pathLst>
            </a:custGeom>
            <a:blipFill>
              <a:blip r:embed="rId7"/>
              <a:stretch>
                <a:fillRect t="-4183" b="-4183"/>
              </a:stretch>
            </a:blipFill>
          </p:spPr>
          <p:txBody>
            <a:bodyPr/>
            <a:lstStyle/>
            <a:p>
              <a:endParaRPr lang="en-US"/>
            </a:p>
          </p:txBody>
        </p:sp>
      </p:grpSp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B02627AB-C76F-9B0A-3AC2-7BEE114107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16171847"/>
              </p:ext>
            </p:extLst>
          </p:nvPr>
        </p:nvGraphicFramePr>
        <p:xfrm>
          <a:off x="9326184" y="196341"/>
          <a:ext cx="8438128" cy="92909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10287000"/>
                </a:moveTo>
                <a:lnTo>
                  <a:pt x="18288000" y="10287000"/>
                </a:lnTo>
                <a:lnTo>
                  <a:pt x="18288000" y="0"/>
                </a:lnTo>
                <a:lnTo>
                  <a:pt x="0" y="0"/>
                </a:lnTo>
                <a:lnTo>
                  <a:pt x="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007676" y="7583748"/>
            <a:ext cx="16375721" cy="4841807"/>
          </a:xfrm>
          <a:custGeom>
            <a:avLst/>
            <a:gdLst/>
            <a:ahLst/>
            <a:cxnLst/>
            <a:rect l="l" t="t" r="r" b="b"/>
            <a:pathLst>
              <a:path w="16375721" h="4841807">
                <a:moveTo>
                  <a:pt x="0" y="0"/>
                </a:moveTo>
                <a:lnTo>
                  <a:pt x="16375721" y="0"/>
                </a:lnTo>
                <a:lnTo>
                  <a:pt x="16375721" y="4841807"/>
                </a:lnTo>
                <a:lnTo>
                  <a:pt x="0" y="484180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grpSp>
        <p:nvGrpSpPr>
          <p:cNvPr id="4" name="Group 4"/>
          <p:cNvGrpSpPr/>
          <p:nvPr/>
        </p:nvGrpSpPr>
        <p:grpSpPr>
          <a:xfrm>
            <a:off x="1017272" y="4598191"/>
            <a:ext cx="1052777" cy="1052777"/>
            <a:chOff x="8822" y="-4437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8822" y="-4437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393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17272" y="6260745"/>
            <a:ext cx="1052777" cy="1052777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3936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028700" y="7833742"/>
            <a:ext cx="1052777" cy="1052777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6200" y="9525"/>
              <a:ext cx="660400" cy="727075"/>
            </a:xfrm>
            <a:prstGeom prst="rect">
              <a:avLst/>
            </a:prstGeom>
          </p:spPr>
          <p:txBody>
            <a:bodyPr lIns="0" tIns="0" rIns="0" bIns="0" rtlCol="0" anchor="ctr"/>
            <a:lstStyle/>
            <a:p>
              <a:pPr marL="0" lvl="0" indent="0" algn="ctr">
                <a:lnSpc>
                  <a:spcPts val="3936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477842" y="1625212"/>
            <a:ext cx="7682919" cy="1284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555"/>
              </a:lnSpc>
              <a:spcBef>
                <a:spcPct val="0"/>
              </a:spcBef>
            </a:pPr>
            <a:r>
              <a:rPr lang="en-US" sz="7539" b="1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STATISTICS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79152" y="3126037"/>
            <a:ext cx="7056450" cy="10402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761"/>
              </a:lnSpc>
            </a:pP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Lorem ipsum dolor sit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amet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consectetur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adipiscing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elit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Aliquam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semper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felis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vel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metus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tincidunt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dignissim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ex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efficitur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Quisque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facilisis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leo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972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iaculis</a:t>
            </a:r>
            <a:r>
              <a:rPr lang="en-US" sz="1972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57320" y="4485304"/>
            <a:ext cx="5378282" cy="124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487"/>
              </a:lnSpc>
            </a:pP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Lorem ipsum dolor sit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amet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consectetur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adipiscing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elit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Aliquam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semper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felis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vel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metus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tincidunt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dignissim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ex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efficitur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Quisque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facilisis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leo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iaculis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181019" y="6180675"/>
            <a:ext cx="5378282" cy="124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487"/>
              </a:lnSpc>
            </a:pP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Lorem ipsum dolor sit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amet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consectetur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adipiscing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elit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Aliquam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semper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felis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vel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metus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tincidunt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dignissim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ex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efficitur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Quisque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facilisis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leo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iaculis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2181019" y="7786117"/>
            <a:ext cx="5378282" cy="12434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2487"/>
              </a:lnSpc>
            </a:pP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Lorem ipsum dolor sit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amet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consectetur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adipiscing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elit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Aliquam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semper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felis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vel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metus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tincidunt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,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dignissim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ex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efficitur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Quisque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facilisis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in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leo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eget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-US" sz="1777" u="none" strike="noStrike" dirty="0" err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iaculis</a:t>
            </a:r>
            <a:r>
              <a:rPr lang="en-US" sz="1777" u="none" strike="noStrike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</a:p>
        </p:txBody>
      </p:sp>
      <p:sp>
        <p:nvSpPr>
          <p:cNvPr id="19" name="Freeform 19"/>
          <p:cNvSpPr/>
          <p:nvPr/>
        </p:nvSpPr>
        <p:spPr>
          <a:xfrm>
            <a:off x="1229580" y="6437466"/>
            <a:ext cx="651016" cy="634445"/>
          </a:xfrm>
          <a:custGeom>
            <a:avLst/>
            <a:gdLst/>
            <a:ahLst/>
            <a:cxnLst/>
            <a:rect l="l" t="t" r="r" b="b"/>
            <a:pathLst>
              <a:path w="651016" h="634445">
                <a:moveTo>
                  <a:pt x="0" y="0"/>
                </a:moveTo>
                <a:lnTo>
                  <a:pt x="651016" y="0"/>
                </a:lnTo>
                <a:lnTo>
                  <a:pt x="651016" y="634445"/>
                </a:lnTo>
                <a:lnTo>
                  <a:pt x="0" y="63444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20" name="Freeform 20"/>
          <p:cNvSpPr/>
          <p:nvPr/>
        </p:nvSpPr>
        <p:spPr>
          <a:xfrm>
            <a:off x="1252436" y="8027930"/>
            <a:ext cx="628161" cy="664401"/>
          </a:xfrm>
          <a:custGeom>
            <a:avLst/>
            <a:gdLst/>
            <a:ahLst/>
            <a:cxnLst/>
            <a:rect l="l" t="t" r="r" b="b"/>
            <a:pathLst>
              <a:path w="628161" h="664401">
                <a:moveTo>
                  <a:pt x="0" y="0"/>
                </a:moveTo>
                <a:lnTo>
                  <a:pt x="628160" y="0"/>
                </a:lnTo>
                <a:lnTo>
                  <a:pt x="628160" y="664401"/>
                </a:lnTo>
                <a:lnTo>
                  <a:pt x="0" y="66440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  <a:ln cap="sq">
            <a:noFill/>
            <a:prstDash val="solid"/>
            <a:miter/>
          </a:ln>
        </p:spPr>
        <p:txBody>
          <a:bodyPr/>
          <a:lstStyle/>
          <a:p>
            <a:endParaRPr lang="en-US"/>
          </a:p>
        </p:txBody>
      </p:sp>
      <p:sp>
        <p:nvSpPr>
          <p:cNvPr id="21" name="Freeform 21"/>
          <p:cNvSpPr/>
          <p:nvPr/>
        </p:nvSpPr>
        <p:spPr>
          <a:xfrm>
            <a:off x="1312230" y="4756467"/>
            <a:ext cx="485717" cy="701166"/>
          </a:xfrm>
          <a:custGeom>
            <a:avLst/>
            <a:gdLst/>
            <a:ahLst/>
            <a:cxnLst/>
            <a:rect l="l" t="t" r="r" b="b"/>
            <a:pathLst>
              <a:path w="485717" h="701166">
                <a:moveTo>
                  <a:pt x="0" y="0"/>
                </a:moveTo>
                <a:lnTo>
                  <a:pt x="485717" y="0"/>
                </a:lnTo>
                <a:lnTo>
                  <a:pt x="485717" y="701166"/>
                </a:lnTo>
                <a:lnTo>
                  <a:pt x="0" y="701166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9E519036-F9E3-FE72-9777-C7B50AD6FD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347752"/>
              </p:ext>
            </p:extLst>
          </p:nvPr>
        </p:nvGraphicFramePr>
        <p:xfrm>
          <a:off x="7658000" y="114300"/>
          <a:ext cx="10138966" cy="10058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216</Words>
  <Application>Microsoft Office PowerPoint</Application>
  <PresentationFormat>Custom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Calibri</vt:lpstr>
      <vt:lpstr>Arial</vt:lpstr>
      <vt:lpstr>Poppins</vt:lpstr>
      <vt:lpstr>Gotham</vt:lpstr>
      <vt:lpstr>Gotham Bold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minimalist professional business project Presentation</dc:title>
  <cp:lastModifiedBy>Nguyễn Việt Thắng</cp:lastModifiedBy>
  <cp:revision>4</cp:revision>
  <dcterms:created xsi:type="dcterms:W3CDTF">2006-08-16T00:00:00Z</dcterms:created>
  <dcterms:modified xsi:type="dcterms:W3CDTF">2025-12-16T16:44:05Z</dcterms:modified>
  <dc:identifier>DAG7kPmSKM8</dc:identifier>
</cp:coreProperties>
</file>

<file path=docProps/thumbnail.jpeg>
</file>